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32140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западный 7-12, порывы 15-20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10-12, днем 23-25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10-12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121" y="3220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1932" y="223954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111EA451-BBD9-2737-23EA-604DA4869F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593519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21981</TotalTime>
  <Words>587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4379</cp:revision>
  <cp:lastPrinted>2021-07-01T03:56:27Z</cp:lastPrinted>
  <dcterms:created xsi:type="dcterms:W3CDTF">2018-03-27T06:03:00Z</dcterms:created>
  <dcterms:modified xsi:type="dcterms:W3CDTF">2026-05-28T06:25:31Z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